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60" r:id="rId6"/>
    <p:sldId id="256" r:id="rId7"/>
    <p:sldId id="259" r:id="rId8"/>
    <p:sldId id="262" r:id="rId9"/>
    <p:sldId id="261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57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7F00E7-7916-4D93-9911-6FADAD82D5AC}" v="770" dt="2019-07-22T20:27:37.3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>
        <p:scale>
          <a:sx n="96" d="100"/>
          <a:sy n="96" d="100"/>
        </p:scale>
        <p:origin x="61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gan Klenke-Isgriggs" userId="a2f5438a-e465-4b3a-9cc4-832f4f27789c" providerId="ADAL" clId="{7A2139A5-A5EB-4F3C-8959-59DA498860D9}"/>
    <pc:docChg chg="custSel addSld modSld sldOrd">
      <pc:chgData name="Megan Klenke-Isgriggs" userId="a2f5438a-e465-4b3a-9cc4-832f4f27789c" providerId="ADAL" clId="{7A2139A5-A5EB-4F3C-8959-59DA498860D9}" dt="2019-07-22T15:55:22.655" v="13" actId="14100"/>
      <pc:docMkLst>
        <pc:docMk/>
      </pc:docMkLst>
      <pc:sldChg chg="ord">
        <pc:chgData name="Megan Klenke-Isgriggs" userId="a2f5438a-e465-4b3a-9cc4-832f4f27789c" providerId="ADAL" clId="{7A2139A5-A5EB-4F3C-8959-59DA498860D9}" dt="2019-07-22T15:54:01.829" v="8"/>
        <pc:sldMkLst>
          <pc:docMk/>
          <pc:sldMk cId="3093165234" sldId="256"/>
        </pc:sldMkLst>
      </pc:sldChg>
      <pc:sldChg chg="addSp delSp modSp add">
        <pc:chgData name="Megan Klenke-Isgriggs" userId="a2f5438a-e465-4b3a-9cc4-832f4f27789c" providerId="ADAL" clId="{7A2139A5-A5EB-4F3C-8959-59DA498860D9}" dt="2019-07-22T15:53:46.267" v="6" actId="14100"/>
        <pc:sldMkLst>
          <pc:docMk/>
          <pc:sldMk cId="1679732033" sldId="258"/>
        </pc:sldMkLst>
        <pc:spChg chg="del">
          <ac:chgData name="Megan Klenke-Isgriggs" userId="a2f5438a-e465-4b3a-9cc4-832f4f27789c" providerId="ADAL" clId="{7A2139A5-A5EB-4F3C-8959-59DA498860D9}" dt="2019-07-22T15:53:25.737" v="2" actId="478"/>
          <ac:spMkLst>
            <pc:docMk/>
            <pc:sldMk cId="1679732033" sldId="258"/>
            <ac:spMk id="2" creationId="{F54BA4DB-4F43-42D5-906E-1A5063B25CFA}"/>
          </ac:spMkLst>
        </pc:spChg>
        <pc:spChg chg="del">
          <ac:chgData name="Megan Klenke-Isgriggs" userId="a2f5438a-e465-4b3a-9cc4-832f4f27789c" providerId="ADAL" clId="{7A2139A5-A5EB-4F3C-8959-59DA498860D9}" dt="2019-07-22T15:53:22.253" v="1"/>
          <ac:spMkLst>
            <pc:docMk/>
            <pc:sldMk cId="1679732033" sldId="258"/>
            <ac:spMk id="3" creationId="{C2F01F23-9756-49A7-94A2-512D14247FE6}"/>
          </ac:spMkLst>
        </pc:spChg>
        <pc:picChg chg="add mod">
          <ac:chgData name="Megan Klenke-Isgriggs" userId="a2f5438a-e465-4b3a-9cc4-832f4f27789c" providerId="ADAL" clId="{7A2139A5-A5EB-4F3C-8959-59DA498860D9}" dt="2019-07-22T15:53:46.267" v="6" actId="14100"/>
          <ac:picMkLst>
            <pc:docMk/>
            <pc:sldMk cId="1679732033" sldId="258"/>
            <ac:picMk id="4" creationId="{A296032B-DC7B-4ECC-ABBC-7B19B93169BD}"/>
          </ac:picMkLst>
        </pc:picChg>
      </pc:sldChg>
      <pc:sldChg chg="addSp modSp add">
        <pc:chgData name="Megan Klenke-Isgriggs" userId="a2f5438a-e465-4b3a-9cc4-832f4f27789c" providerId="ADAL" clId="{7A2139A5-A5EB-4F3C-8959-59DA498860D9}" dt="2019-07-22T15:55:22.655" v="13" actId="14100"/>
        <pc:sldMkLst>
          <pc:docMk/>
          <pc:sldMk cId="1362452526" sldId="259"/>
        </pc:sldMkLst>
        <pc:picChg chg="add mod">
          <ac:chgData name="Megan Klenke-Isgriggs" userId="a2f5438a-e465-4b3a-9cc4-832f4f27789c" providerId="ADAL" clId="{7A2139A5-A5EB-4F3C-8959-59DA498860D9}" dt="2019-07-22T15:55:22.655" v="13" actId="14100"/>
          <ac:picMkLst>
            <pc:docMk/>
            <pc:sldMk cId="1362452526" sldId="259"/>
            <ac:picMk id="2" creationId="{5A1B2DDE-1909-4F37-A623-280A53C4BD63}"/>
          </ac:picMkLst>
        </pc:picChg>
      </pc:sldChg>
    </pc:docChg>
  </pc:docChgLst>
  <pc:docChgLst>
    <pc:chgData name="Alyssa Curran" userId="S::acurran@mffh.org::bd8a80f1-a61a-45c0-99d5-d6305cb0a9df" providerId="AD" clId="Web-{677E1C75-6B6F-F2FB-3F4D-600B3EDF7EA5}"/>
    <pc:docChg chg="addSld delSld">
      <pc:chgData name="Alyssa Curran" userId="S::acurran@mffh.org::bd8a80f1-a61a-45c0-99d5-d6305cb0a9df" providerId="AD" clId="Web-{677E1C75-6B6F-F2FB-3F4D-600B3EDF7EA5}" dt="2019-08-14T16:23:23.732" v="1"/>
      <pc:docMkLst>
        <pc:docMk/>
      </pc:docMkLst>
      <pc:sldChg chg="add del replId">
        <pc:chgData name="Alyssa Curran" userId="S::acurran@mffh.org::bd8a80f1-a61a-45c0-99d5-d6305cb0a9df" providerId="AD" clId="Web-{677E1C75-6B6F-F2FB-3F4D-600B3EDF7EA5}" dt="2019-08-14T16:23:23.732" v="1"/>
        <pc:sldMkLst>
          <pc:docMk/>
          <pc:sldMk cId="974814439" sldId="264"/>
        </pc:sldMkLst>
      </pc:sldChg>
    </pc:docChg>
  </pc:docChgLst>
  <pc:docChgLst>
    <pc:chgData name="Megan Klenke-Isgriggs" userId="a2f5438a-e465-4b3a-9cc4-832f4f27789c" providerId="ADAL" clId="{F57F00E7-7916-4D93-9911-6FADAD82D5AC}"/>
    <pc:docChg chg="undo custSel addSld delSld modSld sldOrd">
      <pc:chgData name="Megan Klenke-Isgriggs" userId="a2f5438a-e465-4b3a-9cc4-832f4f27789c" providerId="ADAL" clId="{F57F00E7-7916-4D93-9911-6FADAD82D5AC}" dt="2019-07-22T20:27:37.394" v="753" actId="5793"/>
      <pc:docMkLst>
        <pc:docMk/>
      </pc:docMkLst>
      <pc:sldChg chg="modSp ord">
        <pc:chgData name="Megan Klenke-Isgriggs" userId="a2f5438a-e465-4b3a-9cc4-832f4f27789c" providerId="ADAL" clId="{F57F00E7-7916-4D93-9911-6FADAD82D5AC}" dt="2019-07-22T20:15:28.146" v="224" actId="14100"/>
        <pc:sldMkLst>
          <pc:docMk/>
          <pc:sldMk cId="4206700019" sldId="257"/>
        </pc:sldMkLst>
        <pc:picChg chg="mod">
          <ac:chgData name="Megan Klenke-Isgriggs" userId="a2f5438a-e465-4b3a-9cc4-832f4f27789c" providerId="ADAL" clId="{F57F00E7-7916-4D93-9911-6FADAD82D5AC}" dt="2019-07-22T20:15:28.146" v="224" actId="14100"/>
          <ac:picMkLst>
            <pc:docMk/>
            <pc:sldMk cId="4206700019" sldId="257"/>
            <ac:picMk id="6" creationId="{AEFB96BA-5E48-4ECA-AEB4-2ABCF50A60C0}"/>
          </ac:picMkLst>
        </pc:picChg>
      </pc:sldChg>
      <pc:sldChg chg="del ord">
        <pc:chgData name="Megan Klenke-Isgriggs" userId="a2f5438a-e465-4b3a-9cc4-832f4f27789c" providerId="ADAL" clId="{F57F00E7-7916-4D93-9911-6FADAD82D5AC}" dt="2019-07-22T19:59:46.543" v="11" actId="2696"/>
        <pc:sldMkLst>
          <pc:docMk/>
          <pc:sldMk cId="1679732033" sldId="258"/>
        </pc:sldMkLst>
      </pc:sldChg>
      <pc:sldChg chg="addSp delSp modSp">
        <pc:chgData name="Megan Klenke-Isgriggs" userId="a2f5438a-e465-4b3a-9cc4-832f4f27789c" providerId="ADAL" clId="{F57F00E7-7916-4D93-9911-6FADAD82D5AC}" dt="2019-07-22T19:59:16.574" v="8"/>
        <pc:sldMkLst>
          <pc:docMk/>
          <pc:sldMk cId="1362452526" sldId="259"/>
        </pc:sldMkLst>
        <pc:spChg chg="add del mod">
          <ac:chgData name="Megan Klenke-Isgriggs" userId="a2f5438a-e465-4b3a-9cc4-832f4f27789c" providerId="ADAL" clId="{F57F00E7-7916-4D93-9911-6FADAD82D5AC}" dt="2019-07-22T19:59:13.018" v="7" actId="478"/>
          <ac:spMkLst>
            <pc:docMk/>
            <pc:sldMk cId="1362452526" sldId="259"/>
            <ac:spMk id="5" creationId="{1F2F95CE-A9CA-4FEF-99A6-7FF97431416E}"/>
          </ac:spMkLst>
        </pc:spChg>
        <pc:picChg chg="del mod">
          <ac:chgData name="Megan Klenke-Isgriggs" userId="a2f5438a-e465-4b3a-9cc4-832f4f27789c" providerId="ADAL" clId="{F57F00E7-7916-4D93-9911-6FADAD82D5AC}" dt="2019-07-22T19:59:09.716" v="5" actId="478"/>
          <ac:picMkLst>
            <pc:docMk/>
            <pc:sldMk cId="1362452526" sldId="259"/>
            <ac:picMk id="2" creationId="{5A1B2DDE-1909-4F37-A623-280A53C4BD63}"/>
          </ac:picMkLst>
        </pc:picChg>
        <pc:picChg chg="del">
          <ac:chgData name="Megan Klenke-Isgriggs" userId="a2f5438a-e465-4b3a-9cc4-832f4f27789c" providerId="ADAL" clId="{F57F00E7-7916-4D93-9911-6FADAD82D5AC}" dt="2019-07-22T19:59:06.051" v="4" actId="478"/>
          <ac:picMkLst>
            <pc:docMk/>
            <pc:sldMk cId="1362452526" sldId="259"/>
            <ac:picMk id="4" creationId="{A296032B-DC7B-4ECC-ABBC-7B19B93169BD}"/>
          </ac:picMkLst>
        </pc:picChg>
        <pc:picChg chg="add">
          <ac:chgData name="Megan Klenke-Isgriggs" userId="a2f5438a-e465-4b3a-9cc4-832f4f27789c" providerId="ADAL" clId="{F57F00E7-7916-4D93-9911-6FADAD82D5AC}" dt="2019-07-22T19:59:16.574" v="8"/>
          <ac:picMkLst>
            <pc:docMk/>
            <pc:sldMk cId="1362452526" sldId="259"/>
            <ac:picMk id="6" creationId="{775F710C-A3D8-4140-BB8F-98B5B3A14EB8}"/>
          </ac:picMkLst>
        </pc:picChg>
      </pc:sldChg>
      <pc:sldChg chg="modSp add ord">
        <pc:chgData name="Megan Klenke-Isgriggs" userId="a2f5438a-e465-4b3a-9cc4-832f4f27789c" providerId="ADAL" clId="{F57F00E7-7916-4D93-9911-6FADAD82D5AC}" dt="2019-07-22T19:59:50.218" v="12"/>
        <pc:sldMkLst>
          <pc:docMk/>
          <pc:sldMk cId="3447578959" sldId="260"/>
        </pc:sldMkLst>
        <pc:picChg chg="mod modCrop">
          <ac:chgData name="Megan Klenke-Isgriggs" userId="a2f5438a-e465-4b3a-9cc4-832f4f27789c" providerId="ADAL" clId="{F57F00E7-7916-4D93-9911-6FADAD82D5AC}" dt="2019-07-22T19:59:37.730" v="10" actId="732"/>
          <ac:picMkLst>
            <pc:docMk/>
            <pc:sldMk cId="3447578959" sldId="260"/>
            <ac:picMk id="6" creationId="{775F710C-A3D8-4140-BB8F-98B5B3A14EB8}"/>
          </ac:picMkLst>
        </pc:picChg>
      </pc:sldChg>
      <pc:sldChg chg="addSp delSp modSp add ord">
        <pc:chgData name="Megan Klenke-Isgriggs" userId="a2f5438a-e465-4b3a-9cc4-832f4f27789c" providerId="ADAL" clId="{F57F00E7-7916-4D93-9911-6FADAD82D5AC}" dt="2019-07-22T20:14:19.092" v="222" actId="5793"/>
        <pc:sldMkLst>
          <pc:docMk/>
          <pc:sldMk cId="3825247818" sldId="261"/>
        </pc:sldMkLst>
        <pc:spChg chg="add mod">
          <ac:chgData name="Megan Klenke-Isgriggs" userId="a2f5438a-e465-4b3a-9cc4-832f4f27789c" providerId="ADAL" clId="{F57F00E7-7916-4D93-9911-6FADAD82D5AC}" dt="2019-07-22T20:14:19.092" v="222" actId="5793"/>
          <ac:spMkLst>
            <pc:docMk/>
            <pc:sldMk cId="3825247818" sldId="261"/>
            <ac:spMk id="2" creationId="{0E1CA3DF-663B-46AB-BC28-418FF1CAD7F7}"/>
          </ac:spMkLst>
        </pc:spChg>
        <pc:spChg chg="mod">
          <ac:chgData name="Megan Klenke-Isgriggs" userId="a2f5438a-e465-4b3a-9cc4-832f4f27789c" providerId="ADAL" clId="{F57F00E7-7916-4D93-9911-6FADAD82D5AC}" dt="2019-07-22T20:07:12.296" v="187" actId="113"/>
          <ac:spMkLst>
            <pc:docMk/>
            <pc:sldMk cId="3825247818" sldId="261"/>
            <ac:spMk id="7" creationId="{079D5454-3C60-4CD0-988E-633C1CC7F8E2}"/>
          </ac:spMkLst>
        </pc:spChg>
        <pc:spChg chg="add mod">
          <ac:chgData name="Megan Klenke-Isgriggs" userId="a2f5438a-e465-4b3a-9cc4-832f4f27789c" providerId="ADAL" clId="{F57F00E7-7916-4D93-9911-6FADAD82D5AC}" dt="2019-07-22T20:14:11.847" v="221" actId="20577"/>
          <ac:spMkLst>
            <pc:docMk/>
            <pc:sldMk cId="3825247818" sldId="261"/>
            <ac:spMk id="8" creationId="{CBB26BC9-DEF0-4095-B2B4-46A8B393FB7A}"/>
          </ac:spMkLst>
        </pc:spChg>
        <pc:picChg chg="add del mod">
          <ac:chgData name="Megan Klenke-Isgriggs" userId="a2f5438a-e465-4b3a-9cc4-832f4f27789c" providerId="ADAL" clId="{F57F00E7-7916-4D93-9911-6FADAD82D5AC}" dt="2019-07-22T20:06:28.167" v="158" actId="478"/>
          <ac:picMkLst>
            <pc:docMk/>
            <pc:sldMk cId="3825247818" sldId="261"/>
            <ac:picMk id="3" creationId="{CF12E63C-C9E5-4152-A9B5-199FBE933C0C}"/>
          </ac:picMkLst>
        </pc:picChg>
        <pc:picChg chg="del">
          <ac:chgData name="Megan Klenke-Isgriggs" userId="a2f5438a-e465-4b3a-9cc4-832f4f27789c" providerId="ADAL" clId="{F57F00E7-7916-4D93-9911-6FADAD82D5AC}" dt="2019-07-22T20:03:44.932" v="15" actId="478"/>
          <ac:picMkLst>
            <pc:docMk/>
            <pc:sldMk cId="3825247818" sldId="261"/>
            <ac:picMk id="6" creationId="{AEFB96BA-5E48-4ECA-AEB4-2ABCF50A60C0}"/>
          </ac:picMkLst>
        </pc:picChg>
      </pc:sldChg>
      <pc:sldChg chg="delSp modSp add">
        <pc:chgData name="Megan Klenke-Isgriggs" userId="a2f5438a-e465-4b3a-9cc4-832f4f27789c" providerId="ADAL" clId="{F57F00E7-7916-4D93-9911-6FADAD82D5AC}" dt="2019-07-22T20:27:37.394" v="753" actId="5793"/>
        <pc:sldMkLst>
          <pc:docMk/>
          <pc:sldMk cId="2441063184" sldId="263"/>
        </pc:sldMkLst>
        <pc:spChg chg="del">
          <ac:chgData name="Megan Klenke-Isgriggs" userId="a2f5438a-e465-4b3a-9cc4-832f4f27789c" providerId="ADAL" clId="{F57F00E7-7916-4D93-9911-6FADAD82D5AC}" dt="2019-07-22T20:19:02.701" v="226" actId="478"/>
          <ac:spMkLst>
            <pc:docMk/>
            <pc:sldMk cId="2441063184" sldId="263"/>
            <ac:spMk id="2" creationId="{0E1CA3DF-663B-46AB-BC28-418FF1CAD7F7}"/>
          </ac:spMkLst>
        </pc:spChg>
        <pc:spChg chg="mod">
          <ac:chgData name="Megan Klenke-Isgriggs" userId="a2f5438a-e465-4b3a-9cc4-832f4f27789c" providerId="ADAL" clId="{F57F00E7-7916-4D93-9911-6FADAD82D5AC}" dt="2019-07-22T20:19:11.174" v="236" actId="20577"/>
          <ac:spMkLst>
            <pc:docMk/>
            <pc:sldMk cId="2441063184" sldId="263"/>
            <ac:spMk id="7" creationId="{079D5454-3C60-4CD0-988E-633C1CC7F8E2}"/>
          </ac:spMkLst>
        </pc:spChg>
        <pc:spChg chg="mod">
          <ac:chgData name="Megan Klenke-Isgriggs" userId="a2f5438a-e465-4b3a-9cc4-832f4f27789c" providerId="ADAL" clId="{F57F00E7-7916-4D93-9911-6FADAD82D5AC}" dt="2019-07-22T20:27:37.394" v="753" actId="5793"/>
          <ac:spMkLst>
            <pc:docMk/>
            <pc:sldMk cId="2441063184" sldId="263"/>
            <ac:spMk id="8" creationId="{CBB26BC9-DEF0-4095-B2B4-46A8B393FB7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BF97F-79AC-43AC-A5F3-AEDAEB12E3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205DF9-7261-4174-A73E-A35A710D3E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C13E7E-3D28-48F5-A56C-159477E15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25C8E-30EA-4D25-AFF3-76B6B57DA5ED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6D4736-3825-41EC-884F-A145308A2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1989E2-8CC6-49FF-95CD-247D2F035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5B225-F009-4E8A-9A3F-5B345DDC0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237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FB2CC-C0F0-4D7F-B27E-E5DA579FA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73E592-25C2-4943-8AAF-32D77861C1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C25494-99D0-4B3A-88B8-5E3DAF41D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25C8E-30EA-4D25-AFF3-76B6B57DA5ED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9597AB-62D4-40A7-86A0-DC9B4B0C1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295BB8-B660-49F7-9F4A-DC401576B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5B225-F009-4E8A-9A3F-5B345DDC0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743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8EAEAD-1FCD-40DF-A612-82E806392A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C452B4-F34F-4381-AD44-56CF0F12A8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D0AA65-82A4-4AB4-941F-564220847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25C8E-30EA-4D25-AFF3-76B6B57DA5ED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B77150-F189-4379-B9E2-5D4372BBC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E4CA8B-6AD8-493A-AB2C-67F532FD0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5B225-F009-4E8A-9A3F-5B345DDC0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791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B239C-BD33-4241-8CF2-05679DF29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3D109A-4E6A-4FFD-AEE7-5F34209D4E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F4A04C-E39A-4F76-B5A0-F52107AB4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25C8E-30EA-4D25-AFF3-76B6B57DA5ED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B6E6C7-7650-4C2A-BA0E-549DD621A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C6FE90-A13D-4436-BCCC-EF5107603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5B225-F009-4E8A-9A3F-5B345DDC0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423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DB693-E079-4A79-96D9-5CE1CAE88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DC7305-18E8-49C6-BD0B-D1205D0C13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F14568-C596-4665-B815-E93219724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25C8E-30EA-4D25-AFF3-76B6B57DA5ED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0E4F45-8470-42FC-9692-7DA33285F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60FA84-F0FC-485C-8BDF-6CD927B65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5B225-F009-4E8A-9A3F-5B345DDC0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320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AC67E-0780-4FF9-800F-2F463C6F8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75CDE9-5B81-4910-BD18-9D1E3BA818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9F9BFD-B19F-4544-9AB4-444455A18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BF1416-E367-44E0-8F18-DC7941D79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25C8E-30EA-4D25-AFF3-76B6B57DA5ED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08683D-5E9A-4FBD-AC4C-45A751C41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5BAB21-E1FE-4D32-BC13-F5CA738F1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5B225-F009-4E8A-9A3F-5B345DDC0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501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F25AC-FA51-42EF-A8B6-834C1178B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806276-4949-451D-BA37-A4FCA28480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CB543A-DF7A-4D06-9499-CB7C80BC7F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2F8ED5-2E6D-4CE7-BDA6-E248FC03BE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F387C5-6A4C-4AF6-982B-F78E526B6D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2E7386-D80A-486B-B79F-C76A5B754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25C8E-30EA-4D25-AFF3-76B6B57DA5ED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C60EE7-3315-4814-A99A-EAE541CC9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0F4002-B9B4-47C5-81D1-DD41D35AC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5B225-F009-4E8A-9A3F-5B345DDC0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827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9FF38-8B5D-4FFE-9EED-CB3A7EEA9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1019B9-2BC0-4EAE-A366-C38778810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25C8E-30EA-4D25-AFF3-76B6B57DA5ED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389BE2-C65A-49EF-9F03-18A92E3CF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4941EA-A9D9-4EC3-B082-4730E1C3D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5B225-F009-4E8A-9A3F-5B345DDC0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758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36AF49-D2DC-48FF-925D-8D10AF016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25C8E-30EA-4D25-AFF3-76B6B57DA5ED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479CC0-6713-437D-8460-564F3796F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7B47A4-C52F-441E-82ED-AAB90DAD1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5B225-F009-4E8A-9A3F-5B345DDC0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148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6A3BA-E214-4CCD-8D3C-A7D4297C9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09E032-A04A-4E5C-AA97-7ADC8EF2E7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6AC7B3-2100-4F67-933F-54370C88D4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832073-36DB-4BD8-9933-16A96CC5D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25C8E-30EA-4D25-AFF3-76B6B57DA5ED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3DA574-9782-4BBE-BCFC-F34C78C13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8FEA38-ACE1-40A3-8115-61AC4E650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5B225-F009-4E8A-9A3F-5B345DDC0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67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CC455-B22D-4D65-AB5B-27D5758C8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8DC018-CD91-4DCB-B45A-18FF570E1B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D849C3-1BEB-4533-BA10-6DBA398099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694D2B-B257-4622-8DCE-19C4F9253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25C8E-30EA-4D25-AFF3-76B6B57DA5ED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B64653-238D-421B-BDAA-EA8C259F1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3CBF6E-3DDD-452A-AEB0-4F45E881D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5B225-F009-4E8A-9A3F-5B345DDC0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602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A83F64-134E-40D6-AEEB-FE4B75F81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999391-3864-462D-A245-03D162582B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BBD9B9-8B2C-4D4F-87B9-5C0523231C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25C8E-30EA-4D25-AFF3-76B6B57DA5ED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C5E58A-6A50-4B6B-AD81-8988BF1AF3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93E9F6-9367-4DC0-888C-7E1E8B5DD4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5B225-F009-4E8A-9A3F-5B345DDC0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892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EFB96BA-5E48-4ECA-AEB4-2ABCF50A60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9151" y="1189689"/>
            <a:ext cx="7012884" cy="540989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79D5454-3C60-4CD0-988E-633C1CC7F8E2}"/>
              </a:ext>
            </a:extLst>
          </p:cNvPr>
          <p:cNvSpPr txBox="1"/>
          <p:nvPr/>
        </p:nvSpPr>
        <p:spPr>
          <a:xfrm>
            <a:off x="819150" y="316523"/>
            <a:ext cx="788523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Century Gothic" panose="020B0502020202020204" pitchFamily="34" charset="0"/>
              </a:rPr>
              <a:t>The Right </a:t>
            </a:r>
            <a:r>
              <a:rPr lang="en-US" sz="3000" dirty="0">
                <a:latin typeface="Century Gothic" panose="020B0502020202020204" pitchFamily="34" charset="0"/>
                <a:cs typeface="Aharoni" panose="020B0604020202020204" pitchFamily="2" charset="-79"/>
              </a:rPr>
              <a:t>Time</a:t>
            </a:r>
            <a:r>
              <a:rPr lang="en-US" sz="3000" dirty="0">
                <a:latin typeface="Century Gothic" panose="020B0502020202020204" pitchFamily="34" charset="0"/>
              </a:rPr>
              <a:t> Initiative Evaluation</a:t>
            </a:r>
          </a:p>
        </p:txBody>
      </p:sp>
    </p:spTree>
    <p:extLst>
      <p:ext uri="{BB962C8B-B14F-4D97-AF65-F5344CB8AC3E}">
        <p14:creationId xmlns:p14="http://schemas.microsoft.com/office/powerpoint/2010/main" val="4206700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75F710C-A3D8-4140-BB8F-98B5B3A14E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1740"/>
          <a:stretch/>
        </p:blipFill>
        <p:spPr>
          <a:xfrm>
            <a:off x="1505691" y="0"/>
            <a:ext cx="626670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578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CEA8C-B1FE-495E-846B-25CD36485A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022905-0D69-4FD4-95FB-D3E3267A14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D4DCEC3-9C26-4743-8A1F-091862024E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9009"/>
            <a:ext cx="12192000" cy="655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165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75F710C-A3D8-4140-BB8F-98B5B3A14E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5691" y="0"/>
            <a:ext cx="918061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452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EFB96BA-5E48-4ECA-AEB4-2ABCF50A60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9151" y="1189689"/>
            <a:ext cx="7012884" cy="540989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79D5454-3C60-4CD0-988E-633C1CC7F8E2}"/>
              </a:ext>
            </a:extLst>
          </p:cNvPr>
          <p:cNvSpPr txBox="1"/>
          <p:nvPr/>
        </p:nvSpPr>
        <p:spPr>
          <a:xfrm>
            <a:off x="819150" y="316523"/>
            <a:ext cx="788523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Century Gothic" panose="020B0502020202020204" pitchFamily="34" charset="0"/>
              </a:rPr>
              <a:t>The Right </a:t>
            </a:r>
            <a:r>
              <a:rPr lang="en-US" sz="3000" dirty="0">
                <a:latin typeface="Century Gothic" panose="020B0502020202020204" pitchFamily="34" charset="0"/>
                <a:cs typeface="Aharoni" panose="020B0604020202020204" pitchFamily="2" charset="-79"/>
              </a:rPr>
              <a:t>Time</a:t>
            </a:r>
            <a:r>
              <a:rPr lang="en-US" sz="3000" dirty="0">
                <a:latin typeface="Century Gothic" panose="020B0502020202020204" pitchFamily="34" charset="0"/>
              </a:rPr>
              <a:t> Initiative Evaluation</a:t>
            </a:r>
          </a:p>
        </p:txBody>
      </p:sp>
    </p:spTree>
    <p:extLst>
      <p:ext uri="{BB962C8B-B14F-4D97-AF65-F5344CB8AC3E}">
        <p14:creationId xmlns:p14="http://schemas.microsoft.com/office/powerpoint/2010/main" val="3136410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79D5454-3C60-4CD0-988E-633C1CC7F8E2}"/>
              </a:ext>
            </a:extLst>
          </p:cNvPr>
          <p:cNvSpPr txBox="1"/>
          <p:nvPr/>
        </p:nvSpPr>
        <p:spPr>
          <a:xfrm>
            <a:off x="819150" y="316523"/>
            <a:ext cx="788523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latin typeface="Century Gothic" panose="020B0502020202020204" pitchFamily="34" charset="0"/>
              </a:rPr>
              <a:t>Consider for each evaluation study…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E1CA3DF-663B-46AB-BC28-418FF1CAD7F7}"/>
              </a:ext>
            </a:extLst>
          </p:cNvPr>
          <p:cNvSpPr txBox="1"/>
          <p:nvPr/>
        </p:nvSpPr>
        <p:spPr>
          <a:xfrm>
            <a:off x="1709531" y="1570383"/>
            <a:ext cx="3697357" cy="34163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entury Gothic" panose="020B0502020202020204" pitchFamily="34" charset="0"/>
              </a:rPr>
              <a:t>Yellow Post-Its:</a:t>
            </a:r>
          </a:p>
          <a:p>
            <a:endParaRPr lang="en-US" b="1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</a:rPr>
              <a:t>Which EE principles does this evaluation already embrace?</a:t>
            </a:r>
          </a:p>
          <a:p>
            <a:endParaRPr lang="en-US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</a:rPr>
              <a:t>How are the EE principals being acted out?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Century Gothic" panose="020B0502020202020204" pitchFamily="34" charset="0"/>
            </a:endParaRPr>
          </a:p>
          <a:p>
            <a:endParaRPr lang="en-US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BB26BC9-DEF0-4095-B2B4-46A8B393FB7A}"/>
              </a:ext>
            </a:extLst>
          </p:cNvPr>
          <p:cNvSpPr txBox="1"/>
          <p:nvPr/>
        </p:nvSpPr>
        <p:spPr>
          <a:xfrm>
            <a:off x="6261652" y="1570383"/>
            <a:ext cx="3697357" cy="3416320"/>
          </a:xfrm>
          <a:prstGeom prst="rect">
            <a:avLst/>
          </a:prstGeom>
          <a:solidFill>
            <a:srgbClr val="FB57DC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entury Gothic" panose="020B0502020202020204" pitchFamily="34" charset="0"/>
              </a:rPr>
              <a:t>Pink Post-Its:</a:t>
            </a:r>
          </a:p>
          <a:p>
            <a:endParaRPr lang="en-US" b="1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</a:rPr>
              <a:t>In order to embrace EE principals what needs to change? </a:t>
            </a:r>
          </a:p>
          <a:p>
            <a:endParaRPr lang="en-US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</a:rPr>
              <a:t>What challenges will we have to overcome?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Century Gothic" panose="020B0502020202020204" pitchFamily="34" charset="0"/>
            </a:endParaRPr>
          </a:p>
          <a:p>
            <a:endParaRPr lang="en-US" dirty="0">
              <a:latin typeface="Century Gothic" panose="020B0502020202020204" pitchFamily="34" charset="0"/>
            </a:endParaRPr>
          </a:p>
          <a:p>
            <a:endParaRPr lang="en-US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247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79D5454-3C60-4CD0-988E-633C1CC7F8E2}"/>
              </a:ext>
            </a:extLst>
          </p:cNvPr>
          <p:cNvSpPr txBox="1"/>
          <p:nvPr/>
        </p:nvSpPr>
        <p:spPr>
          <a:xfrm>
            <a:off x="819150" y="316523"/>
            <a:ext cx="788523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latin typeface="Century Gothic" panose="020B0502020202020204" pitchFamily="34" charset="0"/>
              </a:rPr>
              <a:t>Next Steps…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BB26BC9-DEF0-4095-B2B4-46A8B393FB7A}"/>
              </a:ext>
            </a:extLst>
          </p:cNvPr>
          <p:cNvSpPr txBox="1"/>
          <p:nvPr/>
        </p:nvSpPr>
        <p:spPr>
          <a:xfrm>
            <a:off x="987288" y="1113183"/>
            <a:ext cx="8971722" cy="3970318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</a:rPr>
              <a:t>Process all the ideas/discussion from today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</a:rPr>
              <a:t>Pull out non-evaluation related ideas for future consideration/discussion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</a:rPr>
              <a:t>Consider timing and prioritization for possible changes/tweaks to the evaluation 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</a:rPr>
              <a:t>Identify when and how to appropriately engage initiative partners</a:t>
            </a:r>
          </a:p>
          <a:p>
            <a:endParaRPr lang="en-US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</a:rPr>
              <a:t>Bring back a proposed course of action to the full team (Aug/Sept)</a:t>
            </a:r>
          </a:p>
          <a:p>
            <a:endParaRPr lang="en-US" dirty="0">
              <a:latin typeface="Century Gothic" panose="020B0502020202020204" pitchFamily="34" charset="0"/>
            </a:endParaRPr>
          </a:p>
          <a:p>
            <a:endParaRPr lang="en-US" dirty="0">
              <a:latin typeface="Century Gothic" panose="020B0502020202020204" pitchFamily="34" charset="0"/>
            </a:endParaRPr>
          </a:p>
          <a:p>
            <a:endParaRPr lang="en-US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063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606BC115BCEE4B9DA93B2F43464384" ma:contentTypeVersion="13" ma:contentTypeDescription="Create a new document." ma:contentTypeScope="" ma:versionID="70781c71b65e39bc47d5d18774dfdc49">
  <xsd:schema xmlns:xsd="http://www.w3.org/2001/XMLSchema" xmlns:xs="http://www.w3.org/2001/XMLSchema" xmlns:p="http://schemas.microsoft.com/office/2006/metadata/properties" xmlns:ns2="2f6be631-b6e5-4e69-ab2e-f8de0cf0c0d7" xmlns:ns3="f0b8e930-6c98-4682-b253-5e8557eb3588" targetNamespace="http://schemas.microsoft.com/office/2006/metadata/properties" ma:root="true" ma:fieldsID="7166a80c108ddbc9d90741b61d639c29" ns2:_="" ns3:_="">
    <xsd:import namespace="2f6be631-b6e5-4e69-ab2e-f8de0cf0c0d7"/>
    <xsd:import namespace="f0b8e930-6c98-4682-b253-5e8557eb35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2:SharedWithDetail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6be631-b6e5-4e69-ab2e-f8de0cf0c0d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b8e930-6c98-4682-b253-5e8557eb35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B7B8F5B-5927-4AC6-AABE-D7BEBB1B0EB1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f0b8e930-6c98-4682-b253-5e8557eb3588"/>
    <ds:schemaRef ds:uri="2f6be631-b6e5-4e69-ab2e-f8de0cf0c0d7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43A68C4-7A71-4FC7-BB15-2EBEA8AE85F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69D5A23-B19B-4519-8845-0C7539EF53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6be631-b6e5-4e69-ab2e-f8de0cf0c0d7"/>
    <ds:schemaRef ds:uri="f0b8e930-6c98-4682-b253-5e8557eb358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4385</TotalTime>
  <Words>118</Words>
  <Application>Microsoft Office PowerPoint</Application>
  <PresentationFormat>Widescreen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Megan Klenke-Isgriggs</dc:creator>
  <cp:lastModifiedBy>Megan Klenke-Isgriggs</cp:lastModifiedBy>
  <cp:revision>3</cp:revision>
  <dcterms:created xsi:type="dcterms:W3CDTF">2019-06-21T13:47:36Z</dcterms:created>
  <dcterms:modified xsi:type="dcterms:W3CDTF">2019-08-14T16:23:26Z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0x01010088606BC115BCEE4B9DA93B2F43464384</vt:lpwstr>
  </property>
</Properties>
</file>